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660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9D"/>
    <a:srgbClr val="FF9900"/>
    <a:srgbClr val="0066FF"/>
    <a:srgbClr val="000000"/>
    <a:srgbClr val="FF7C80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5" autoAdjust="0"/>
    <p:restoredTop sz="84061" autoAdjust="0"/>
  </p:normalViewPr>
  <p:slideViewPr>
    <p:cSldViewPr showGuides="1">
      <p:cViewPr varScale="1">
        <p:scale>
          <a:sx n="70" d="100"/>
          <a:sy n="70" d="100"/>
        </p:scale>
        <p:origin x="1061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261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E1834F4-A890-46D4-9046-BAF66D5D659E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F3541B-26E3-408E-8E95-F3FF1FFB821F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100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3EDC0-3EC8-4AE3-BF0B-BDDC6861D61F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58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D2B02-D809-433C-B986-F4419021A26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72268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F9ABF1-6B33-4A9D-AA9F-8A8FF893F4B4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266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19003-9CFE-4870-9795-BD2650B8779D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525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173C43-869B-45D1-AF98-C398D5D9F02B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316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B126F4-D825-4775-A69F-88B1E69D97CC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434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EA6F9-C766-49A2-87B3-0203AEA7F711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242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6B705D-9ADD-42A4-A78B-4AD17A62C168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634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005D5-8DD3-4266-B889-EAD3AB30CC5B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2522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0BE4-9756-43C5-B09C-967DBF3A5A8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976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AD2B02-D809-433C-B986-F4419021A26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4614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4337548-1BF6-5BB3-2A15-807FF538BD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45" y="4213598"/>
            <a:ext cx="2320165" cy="2644403"/>
          </a:xfrm>
          <a:prstGeom prst="rect">
            <a:avLst/>
          </a:prstGeom>
        </p:spPr>
      </p:pic>
      <p:sp>
        <p:nvSpPr>
          <p:cNvPr id="77826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DEDD2D7-9A8B-4509-981D-2D369D8A1252}" type="slidenum">
              <a:rPr lang="en-US" altLang="zh-CN" sz="1400"/>
              <a:t>1</a:t>
            </a:fld>
            <a:endParaRPr lang="en-US" altLang="zh-CN" sz="1400"/>
          </a:p>
        </p:txBody>
      </p:sp>
      <p:pic>
        <p:nvPicPr>
          <p:cNvPr id="7782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9" t="43350" r="8664" b="34877"/>
          <a:stretch>
            <a:fillRect/>
          </a:stretch>
        </p:blipFill>
        <p:spPr bwMode="auto">
          <a:xfrm>
            <a:off x="1524000" y="404813"/>
            <a:ext cx="91440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8" name="Rectangle 5"/>
          <p:cNvSpPr>
            <a:spLocks noChangeArrowheads="1"/>
          </p:cNvSpPr>
          <p:nvPr/>
        </p:nvSpPr>
        <p:spPr bwMode="auto">
          <a:xfrm>
            <a:off x="1754188" y="620714"/>
            <a:ext cx="8456612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关于</a:t>
            </a:r>
            <a:r>
              <a:rPr lang="zh-CN" altLang="en-US" b="1" dirty="0">
                <a:solidFill>
                  <a:srgbClr val="FF99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大学生物理实验竞赛（校内赛）</a:t>
            </a:r>
            <a:r>
              <a:rPr lang="zh-CN" altLang="en-US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的通知！！</a:t>
            </a:r>
          </a:p>
        </p:txBody>
      </p:sp>
      <p:sp>
        <p:nvSpPr>
          <p:cNvPr id="6" name="Rectangle 5"/>
          <p:cNvSpPr txBox="1">
            <a:spLocks noRot="1" noChangeArrowheads="1"/>
          </p:cNvSpPr>
          <p:nvPr/>
        </p:nvSpPr>
        <p:spPr>
          <a:xfrm>
            <a:off x="1739107" y="1646461"/>
            <a:ext cx="8713787" cy="15843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zh-CN" altLang="en-US" sz="2400" b="1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报名方式：学校竞赛系统</a:t>
            </a:r>
            <a:endParaRPr lang="en-US" altLang="zh-CN" sz="2400" b="1" kern="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报名截止时间：</a:t>
            </a:r>
            <a:r>
              <a:rPr lang="en-US" altLang="zh-CN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 </a:t>
            </a:r>
            <a:r>
              <a:rPr lang="en-US" altLang="zh-CN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endParaRPr lang="en-US" altLang="zh-CN" sz="2400" b="1" kern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竞赛比赛时间：</a:t>
            </a:r>
            <a:r>
              <a:rPr lang="en-US" altLang="zh-CN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日（星期日）</a:t>
            </a:r>
            <a:endParaRPr lang="en-US" altLang="zh-CN" sz="2400" b="1" kern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以小组形式报名，每组（含组长）最多</a:t>
            </a:r>
            <a:r>
              <a:rPr lang="en-US" altLang="zh-CN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sz="2400" b="1" kern="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54188" y="3455223"/>
            <a:ext cx="81026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竞赛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咨询：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同学可扫描本页二维码进入竞赛咨询群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联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系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人：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吴迪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物理国家级实验教学示范中心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</a:p>
          <a:p>
            <a:pPr eaLnBrk="1" hangingPunct="1">
              <a:defRPr/>
            </a:pP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联系电话：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13681189676</a:t>
            </a:r>
          </a:p>
          <a:p>
            <a:pPr eaLnBrk="1" hangingPunct="1">
              <a:defRPr/>
            </a:pP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联系邮箱：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diwu@bjtu.edu.cn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TcxMDlhOWJkOGZjZTkwZTAwODQxZTY4MGY1OTdkODEifQ=="/>
</p:tagLst>
</file>

<file path=ppt/theme/theme1.xml><?xml version="1.0" encoding="utf-8"?>
<a:theme xmlns:a="http://schemas.openxmlformats.org/drawingml/2006/main" name="default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5059</TotalTime>
  <Words>89</Words>
  <Application>Microsoft Office PowerPoint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等线 Light</vt:lpstr>
      <vt:lpstr>黑体</vt:lpstr>
      <vt:lpstr>宋体</vt:lpstr>
      <vt:lpstr>Arial</vt:lpstr>
      <vt:lpstr>Calibri</vt:lpstr>
      <vt:lpstr>Calibri Light</vt:lpstr>
      <vt:lpstr>Times New Roman</vt:lpstr>
      <vt:lpstr>default</vt:lpstr>
      <vt:lpstr>PowerPoint 演示文稿</vt:lpstr>
    </vt:vector>
  </TitlesOfParts>
  <Company>bjtu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peng</dc:creator>
  <cp:lastModifiedBy>XXX</cp:lastModifiedBy>
  <cp:revision>582</cp:revision>
  <dcterms:created xsi:type="dcterms:W3CDTF">2007-04-14T08:29:00Z</dcterms:created>
  <dcterms:modified xsi:type="dcterms:W3CDTF">2025-04-10T03:22:00Z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F8F222749FB245CEBDA826E225D08B41_12</vt:lpwstr>
  </property>
  <property fmtid="{D5CDD505-2E9C-101B-9397-08002B2CF9AE}" pid="3" name="KSOProductBuildVer">
    <vt:lpwstr>2052-12.1.0.20305</vt:lpwstr>
  </property>
</Properties>
</file>